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4" d="100"/>
          <a:sy n="104" d="100"/>
        </p:scale>
        <p:origin x="17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9358298"/>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127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мамыр</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323165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a:solidFill>
                  <a:prstClr val="black"/>
                </a:solidFill>
                <a:latin typeface="Times New Roman" panose="02020603050405020304" pitchFamily="18" charset="0"/>
                <a:cs typeface="Times New Roman" panose="02020603050405020304" pitchFamily="18" charset="0"/>
              </a:rPr>
              <a:t>мамырға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07 </a:t>
            </a:r>
            <a:r>
              <a:rPr lang="kk-KZ" altLang="ru-RU" sz="1200" b="1" dirty="0" smtClean="0">
                <a:solidFill>
                  <a:prstClr val="black"/>
                </a:solidFill>
                <a:latin typeface="Times New Roman" panose="02020603050405020304" pitchFamily="18" charset="0"/>
                <a:cs typeface="Times New Roman" panose="02020603050405020304" pitchFamily="18" charset="0"/>
              </a:rPr>
              <a:t>мамыр сағ. 20-дан </a:t>
            </a:r>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smtClean="0">
                <a:solidFill>
                  <a:prstClr val="black"/>
                </a:solidFill>
                <a:latin typeface="Times New Roman" panose="02020603050405020304" pitchFamily="18" charset="0"/>
                <a:cs typeface="Times New Roman" panose="02020603050405020304" pitchFamily="18" charset="0"/>
              </a:rPr>
              <a:t>мамыр </a:t>
            </a:r>
            <a:r>
              <a:rPr lang="kk-KZ" altLang="ru-RU" sz="1200" b="1" dirty="0" smtClean="0">
                <a:solidFill>
                  <a:prstClr val="black"/>
                </a:solidFill>
                <a:latin typeface="Times New Roman" panose="02020603050405020304" pitchFamily="18" charset="0"/>
                <a:cs typeface="Times New Roman" panose="02020603050405020304" pitchFamily="18" charset="0"/>
              </a:rPr>
              <a:t>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smtClean="0">
                <a:solidFill>
                  <a:prstClr val="black"/>
                </a:solidFill>
                <a:latin typeface="Times New Roman" panose="02020603050405020304" pitchFamily="18" charset="0"/>
                <a:cs typeface="Times New Roman" panose="02020603050405020304" pitchFamily="18" charset="0"/>
              </a:rPr>
              <a:t>Көшпел</a:t>
            </a:r>
            <a:r>
              <a:rPr lang="kk-KZ" sz="1200" dirty="0" smtClean="0">
                <a:solidFill>
                  <a:prstClr val="black"/>
                </a:solidFill>
                <a:latin typeface="Times New Roman" panose="02020603050405020304" pitchFamily="18" charset="0"/>
                <a:cs typeface="Times New Roman" panose="02020603050405020304" pitchFamily="18" charset="0"/>
              </a:rPr>
              <a:t>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жаңбыр</a:t>
            </a:r>
            <a:r>
              <a:rPr lang="kk-KZ" sz="1200" dirty="0" smtClean="0">
                <a:solidFill>
                  <a:prstClr val="black"/>
                </a:solidFill>
                <a:latin typeface="Times New Roman" panose="02020603050405020304" pitchFamily="18" charset="0"/>
                <a:cs typeface="Times New Roman" panose="02020603050405020304" pitchFamily="18" charset="0"/>
              </a:rPr>
              <a:t>, найзағай.</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Оңтүстік-шығыстан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соғатын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rPr>
              <a:t>о</a:t>
            </a:r>
            <a:r>
              <a:rPr lang="kk-KZ" sz="1200" kern="900" dirty="0" smtClean="0">
                <a:solidFill>
                  <a:srgbClr val="000000"/>
                </a:solidFill>
                <a:latin typeface="Times New Roman" panose="02020603050405020304" pitchFamily="18" charset="0"/>
                <a:ea typeface="Times New Roman" panose="02020603050405020304" pitchFamily="18" charset="0"/>
              </a:rPr>
              <a:t>ңтүстік-батыска ауысады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күші </a:t>
            </a:r>
            <a:r>
              <a:rPr lang="ru-RU" sz="1200" dirty="0" smtClean="0">
                <a:solidFill>
                  <a:prstClr val="black"/>
                </a:solidFill>
                <a:latin typeface="Times New Roman" panose="02020603050405020304" pitchFamily="18" charset="0"/>
                <a:cs typeface="Times New Roman" panose="02020603050405020304" pitchFamily="18" charset="0"/>
              </a:rPr>
              <a:t>7-12 </a:t>
            </a:r>
            <a:r>
              <a:rPr lang="ru-RU" sz="1200" dirty="0">
                <a:solidFill>
                  <a:prstClr val="black"/>
                </a:solidFill>
                <a:latin typeface="Times New Roman" panose="02020603050405020304" pitchFamily="18" charset="0"/>
                <a:cs typeface="Times New Roman" panose="02020603050405020304" pitchFamily="18" charset="0"/>
              </a:rPr>
              <a:t>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11-13,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20-22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Түнде </a:t>
            </a:r>
            <a:r>
              <a:rPr lang="kk-KZ" sz="1200" b="1" dirty="0" smtClean="0">
                <a:latin typeface="Times New Roman" panose="02020603050405020304" pitchFamily="18" charset="0"/>
                <a:cs typeface="Times New Roman" panose="02020603050405020304" pitchFamily="18" charset="0"/>
              </a:rPr>
              <a:t>09 </a:t>
            </a:r>
            <a:r>
              <a:rPr lang="kk-KZ" sz="1200" b="1" dirty="0" smtClean="0">
                <a:latin typeface="Times New Roman" panose="02020603050405020304" pitchFamily="18" charset="0"/>
                <a:cs typeface="Times New Roman" panose="02020603050405020304" pitchFamily="18" charset="0"/>
              </a:rPr>
              <a:t>мамырға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a:solidFill>
                  <a:prstClr val="black"/>
                </a:solidFill>
                <a:latin typeface="Times New Roman" panose="02020603050405020304" pitchFamily="18" charset="0"/>
                <a:cs typeface="Times New Roman" panose="02020603050405020304" pitchFamily="18" charset="0"/>
              </a:rPr>
              <a:t>мамыр </a:t>
            </a:r>
            <a:r>
              <a:rPr lang="kk-KZ" sz="1200" b="1" dirty="0" smtClean="0">
                <a:latin typeface="Times New Roman" panose="02020603050405020304" pitchFamily="18" charset="0"/>
                <a:cs typeface="Times New Roman" panose="02020603050405020304" pitchFamily="18" charset="0"/>
              </a:rPr>
              <a:t>сағ. 20-дан </a:t>
            </a:r>
            <a:r>
              <a:rPr lang="kk-KZ" sz="1200" b="1" dirty="0" smtClean="0">
                <a:latin typeface="Times New Roman" panose="02020603050405020304" pitchFamily="18" charset="0"/>
                <a:cs typeface="Times New Roman" panose="02020603050405020304" pitchFamily="18" charset="0"/>
              </a:rPr>
              <a:t>09 </a:t>
            </a:r>
            <a:r>
              <a:rPr lang="kk-KZ" sz="1200" b="1" dirty="0" smtClean="0">
                <a:latin typeface="Times New Roman" panose="02020603050405020304" pitchFamily="18" charset="0"/>
                <a:cs typeface="Times New Roman" panose="02020603050405020304" pitchFamily="18" charset="0"/>
              </a:rPr>
              <a:t>мамыр сағ. 08-ге дейін </a:t>
            </a:r>
          </a:p>
          <a:p>
            <a:pPr algn="just"/>
            <a:r>
              <a:rPr lang="ru-RU" sz="1200" dirty="0">
                <a:solidFill>
                  <a:prstClr val="black"/>
                </a:solidFill>
                <a:latin typeface="Times New Roman" panose="02020603050405020304" pitchFamily="18" charset="0"/>
                <a:cs typeface="Times New Roman" panose="02020603050405020304" pitchFamily="18" charset="0"/>
              </a:rPr>
              <a:t>Көшпел</a:t>
            </a:r>
            <a:r>
              <a:rPr lang="kk-KZ" sz="1200" dirty="0">
                <a:solidFill>
                  <a:prstClr val="black"/>
                </a:solidFill>
                <a:latin typeface="Times New Roman" panose="02020603050405020304" pitchFamily="18" charset="0"/>
                <a:cs typeface="Times New Roman" panose="02020603050405020304" pitchFamily="18" charset="0"/>
              </a:rPr>
              <a:t>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жаңбыр, найзағай</a:t>
            </a:r>
            <a:r>
              <a:rPr lang="kk-KZ" sz="1200" kern="900" dirty="0" smtClean="0">
                <a:solidFill>
                  <a:srgbClr val="000000"/>
                </a:solidFill>
                <a:latin typeface="Times New Roman" panose="02020603050405020304" pitchFamily="18" charset="0"/>
                <a:ea typeface="Times New Roman" panose="02020603050405020304" pitchFamily="18" charset="0"/>
              </a:rPr>
              <a:t>. Оңтүстік-</a:t>
            </a:r>
            <a:r>
              <a:rPr lang="kk-KZ" sz="1200" kern="900" dirty="0">
                <a:solidFill>
                  <a:srgbClr val="000000"/>
                </a:solidFill>
                <a:latin typeface="Times New Roman" panose="02020603050405020304" pitchFamily="18" charset="0"/>
                <a:ea typeface="Times New Roman" panose="02020603050405020304" pitchFamily="18" charset="0"/>
              </a:rPr>
              <a:t>батыстан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күші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11-13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a:solidFill>
                  <a:prstClr val="black"/>
                </a:solidFill>
                <a:latin typeface="Times New Roman" panose="02020603050405020304" pitchFamily="18" charset="0"/>
                <a:cs typeface="Times New Roman" panose="02020603050405020304" pitchFamily="18" charset="0"/>
              </a:rPr>
              <a:t>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болуы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37427625"/>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0.542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1.541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07 </a:t>
            </a:r>
            <a:r>
              <a:rPr lang="kk-KZ" altLang="ru-RU" sz="1200" b="1" dirty="0">
                <a:solidFill>
                  <a:prstClr val="black"/>
                </a:solidFill>
                <a:latin typeface="Times New Roman" panose="02020603050405020304" pitchFamily="18" charset="0"/>
                <a:cs typeface="Times New Roman" panose="02020603050405020304" pitchFamily="18" charset="0"/>
              </a:rPr>
              <a:t>мамыр</a:t>
            </a: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Шибаршина  </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31565</TotalTime>
  <Words>566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5715</cp:revision>
  <cp:lastPrinted>2021-07-01T07:38:07Z</cp:lastPrinted>
  <dcterms:created xsi:type="dcterms:W3CDTF">2018-03-27T06:03:00Z</dcterms:created>
  <dcterms:modified xsi:type="dcterms:W3CDTF">2026-05-07T07:27:25Z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